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5.png" ContentType="image/png"/>
  <Override PartName="/ppt/media/image4.png" ContentType="image/png"/>
  <Override PartName="/ppt/media/image3.png" ContentType="image/png"/>
  <Override PartName="/ppt/media/image6.png" ContentType="image/png"/>
  <Override PartName="/ppt/media/image8.png" ContentType="image/png"/>
  <Override PartName="/ppt/media/image2.png" ContentType="image/png"/>
  <Override PartName="/ppt/media/image7.png" ContentType="image/png"/>
  <Override PartName="/ppt/media/image9.png" ContentType="image/png"/>
  <Override PartName="/ppt/media/image17.png" ContentType="image/png"/>
  <Override PartName="/ppt/media/image1.jpeg" ContentType="image/jpe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20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63804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2954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357120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6638040" y="4059000"/>
            <a:ext cx="29206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2954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5806440"/>
            <a:ext cx="10079280" cy="175392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0"/>
            <a:ext cx="10076400" cy="941400"/>
          </a:xfrm>
          <a:prstGeom prst="rect">
            <a:avLst/>
          </a:prstGeom>
          <a:gradFill rotWithShape="0">
            <a:gsLst>
              <a:gs pos="0">
                <a:srgbClr val="dff2fc"/>
              </a:gs>
              <a:gs pos="100000">
                <a:srgbClr val="009bdd"/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0" y="6620400"/>
            <a:ext cx="10076400" cy="941400"/>
          </a:xfrm>
          <a:prstGeom prst="rect">
            <a:avLst/>
          </a:prstGeom>
          <a:gradFill rotWithShape="0">
            <a:gsLst>
              <a:gs pos="0">
                <a:srgbClr val="dff2fc"/>
              </a:gs>
              <a:gs pos="100000">
                <a:srgbClr val="009bdd"/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PlaceHolder 3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6372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0" y="234108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6699"/>
                </a:solidFill>
                <a:latin typeface="Arial"/>
              </a:rPr>
              <a:t>House Sale Price Prediction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2327760" y="3619080"/>
            <a:ext cx="5464080" cy="44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電子三甲 </a:t>
            </a:r>
            <a:r>
              <a:rPr b="0" lang="en-US" sz="1800" spc="-1" strike="noStrike">
                <a:latin typeface="Arial"/>
              </a:rPr>
              <a:t>105360046 </a:t>
            </a:r>
            <a:r>
              <a:rPr b="0" lang="en-US" sz="1800" spc="-1" strike="noStrike">
                <a:latin typeface="Arial"/>
              </a:rPr>
              <a:t>蕭賢傑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Callbacks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rcRect l="0" t="28735" r="65317" b="5134"/>
          <a:stretch/>
        </p:blipFill>
        <p:spPr>
          <a:xfrm>
            <a:off x="640080" y="1097280"/>
            <a:ext cx="5211720" cy="5590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Model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1"/>
          <a:srcRect l="0" t="19353" r="48073" b="70950"/>
          <a:stretch/>
        </p:blipFill>
        <p:spPr>
          <a:xfrm>
            <a:off x="694440" y="1645920"/>
            <a:ext cx="8723520" cy="913680"/>
          </a:xfrm>
          <a:prstGeom prst="rect">
            <a:avLst/>
          </a:prstGeom>
          <a:ln>
            <a:noFill/>
          </a:ln>
        </p:spPr>
      </p:pic>
      <p:pic>
        <p:nvPicPr>
          <p:cNvPr id="101" name="" descr=""/>
          <p:cNvPicPr/>
          <p:nvPr/>
        </p:nvPicPr>
        <p:blipFill>
          <a:blip r:embed="rId2"/>
          <a:srcRect l="61750" t="58149" r="11018" b="23598"/>
          <a:stretch/>
        </p:blipFill>
        <p:spPr>
          <a:xfrm>
            <a:off x="640080" y="3017880"/>
            <a:ext cx="6309000" cy="2376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Fit model and predict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1"/>
          <a:srcRect l="0" t="29022" r="57354" b="49995"/>
          <a:stretch/>
        </p:blipFill>
        <p:spPr>
          <a:xfrm>
            <a:off x="731520" y="2468880"/>
            <a:ext cx="8266320" cy="2285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Plot result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rcRect l="0" t="65477" r="63492" b="10947"/>
          <a:stretch/>
        </p:blipFill>
        <p:spPr>
          <a:xfrm>
            <a:off x="1188720" y="2560680"/>
            <a:ext cx="6044400" cy="2193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Save result, figure and model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rcRect l="0" t="77400" r="65307" b="6457"/>
          <a:stretch/>
        </p:blipFill>
        <p:spPr>
          <a:xfrm>
            <a:off x="640080" y="2743200"/>
            <a:ext cx="8740800" cy="2285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History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rcRect l="27213" t="7531" r="19957" b="2152"/>
          <a:stretch/>
        </p:blipFill>
        <p:spPr>
          <a:xfrm>
            <a:off x="2011680" y="938520"/>
            <a:ext cx="5884920" cy="565884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Put valid-data into train-data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rcRect l="27059" t="6877" r="19780" b="3300"/>
          <a:stretch/>
        </p:blipFill>
        <p:spPr>
          <a:xfrm>
            <a:off x="1964880" y="938520"/>
            <a:ext cx="5939640" cy="5645160"/>
          </a:xfrm>
          <a:prstGeom prst="rect">
            <a:avLst/>
          </a:prstGeom>
          <a:ln>
            <a:noFill/>
          </a:ln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504000" y="205920"/>
            <a:ext cx="9071280" cy="82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改進方式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1645920" y="2560320"/>
            <a:ext cx="6357600" cy="219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800" spc="-1" strike="noStrike">
                <a:latin typeface="Arial"/>
              </a:rPr>
              <a:t>1.</a:t>
            </a:r>
            <a:r>
              <a:rPr b="0" lang="en-US" sz="2800" spc="-1" strike="noStrike">
                <a:latin typeface="Arial"/>
              </a:rPr>
              <a:t>將跟價錢最無關的幾個欄位刪除</a:t>
            </a:r>
            <a:endParaRPr b="0" lang="en-US" sz="2800" spc="-1" strike="noStrike">
              <a:latin typeface="Arial"/>
            </a:endParaRPr>
          </a:p>
          <a:p>
            <a:r>
              <a:rPr b="0" lang="en-US" sz="2800" spc="-1" strike="noStrike">
                <a:latin typeface="Arial"/>
              </a:rPr>
              <a:t>2.</a:t>
            </a:r>
            <a:r>
              <a:rPr b="0" lang="en-US" sz="2800" spc="-1" strike="noStrike">
                <a:latin typeface="Arial"/>
              </a:rPr>
              <a:t>將欄位與價錢線性化</a:t>
            </a:r>
            <a:endParaRPr b="0" lang="en-US" sz="2800" spc="-1" strike="noStrike">
              <a:latin typeface="Arial"/>
            </a:endParaRPr>
          </a:p>
          <a:p>
            <a:r>
              <a:rPr b="0" lang="en-US" sz="2800" spc="-1" strike="noStrike">
                <a:latin typeface="Arial"/>
              </a:rPr>
              <a:t>3.</a:t>
            </a:r>
            <a:r>
              <a:rPr b="0" lang="en-US" sz="2800" spc="-1" strike="noStrike">
                <a:latin typeface="Arial"/>
              </a:rPr>
              <a:t>加入</a:t>
            </a:r>
            <a:r>
              <a:rPr b="0" lang="en-US" sz="2800" spc="-1" strike="noStrike">
                <a:latin typeface="Arial"/>
              </a:rPr>
              <a:t>Dropout, BatchNormalization</a:t>
            </a:r>
            <a:r>
              <a:rPr b="0" lang="en-US" sz="2800" spc="-1" strike="noStrike">
                <a:latin typeface="Arial"/>
              </a:rPr>
              <a:t>等</a:t>
            </a:r>
            <a:endParaRPr b="0" lang="en-US" sz="2800" spc="-1" strike="noStrike">
              <a:latin typeface="Arial"/>
            </a:endParaRPr>
          </a:p>
          <a:p>
            <a:r>
              <a:rPr b="0" lang="en-US" sz="2800" spc="-1" strike="noStrike">
                <a:latin typeface="Arial"/>
              </a:rPr>
              <a:t>4.</a:t>
            </a:r>
            <a:r>
              <a:rPr b="0" lang="en-US" sz="2800" spc="-1" strike="noStrike">
                <a:latin typeface="Arial"/>
              </a:rPr>
              <a:t>嘗試使用不同的</a:t>
            </a:r>
            <a:r>
              <a:rPr b="0" lang="en-US" sz="2800" spc="-1" strike="noStrike">
                <a:latin typeface="Arial"/>
              </a:rPr>
              <a:t>Optimizer</a:t>
            </a:r>
            <a:endParaRPr b="0" lang="en-US" sz="2800" spc="-1" strike="noStrike"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import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1"/>
          <a:srcRect l="906" t="13226" r="82752" b="68558"/>
          <a:stretch/>
        </p:blipFill>
        <p:spPr>
          <a:xfrm>
            <a:off x="1097640" y="1920240"/>
            <a:ext cx="5211360" cy="3184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Set parameter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rcRect l="0" t="31420" r="83447" b="52019"/>
          <a:stretch/>
        </p:blipFill>
        <p:spPr>
          <a:xfrm>
            <a:off x="1258920" y="2011680"/>
            <a:ext cx="5781600" cy="317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Setup device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rcRect l="0" t="47956" r="72772" b="43753"/>
          <a:stretch/>
        </p:blipFill>
        <p:spPr>
          <a:xfrm>
            <a:off x="365760" y="2743200"/>
            <a:ext cx="9330480" cy="1553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Read data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rcRect l="0" t="56976" r="63492" b="31427"/>
          <a:stretch/>
        </p:blipFill>
        <p:spPr>
          <a:xfrm>
            <a:off x="914400" y="2651760"/>
            <a:ext cx="8410320" cy="14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Remove specify data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rcRect l="0" t="69879" r="74730" b="8600"/>
          <a:stretch/>
        </p:blipFill>
        <p:spPr>
          <a:xfrm>
            <a:off x="1188720" y="2377440"/>
            <a:ext cx="5745960" cy="2682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Split data to X and Y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rcRect l="0" t="25319" r="73469" b="63374"/>
          <a:stretch/>
        </p:blipFill>
        <p:spPr>
          <a:xfrm>
            <a:off x="1076040" y="2651040"/>
            <a:ext cx="6878880" cy="1646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Sandardizing data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94" name="" descr=""/>
          <p:cNvPicPr/>
          <p:nvPr/>
        </p:nvPicPr>
        <p:blipFill>
          <a:blip r:embed="rId1"/>
          <a:srcRect l="0" t="37081" r="73681" b="30646"/>
          <a:stretch/>
        </p:blipFill>
        <p:spPr>
          <a:xfrm>
            <a:off x="1097280" y="1828800"/>
            <a:ext cx="5028840" cy="3467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504000" y="301320"/>
            <a:ext cx="90712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Optimizer initializer and activation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rcRect l="0" t="20959" r="56449" b="72567"/>
          <a:stretch/>
        </p:blipFill>
        <p:spPr>
          <a:xfrm>
            <a:off x="914400" y="3109320"/>
            <a:ext cx="7683120" cy="639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2019-04-23T22:11:35Z</dcterms:created>
  <dc:creator/>
  <dc:description/>
  <dc:language>en-US</dc:language>
  <cp:lastModifiedBy/>
  <dcterms:modified xsi:type="dcterms:W3CDTF">2019-04-23T23:05:17Z</dcterms:modified>
  <cp:revision>6</cp:revision>
  <dc:subject/>
  <dc:title>Blue Curve</dc:title>
</cp:coreProperties>
</file>